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5499" autoAdjust="0"/>
  </p:normalViewPr>
  <p:slideViewPr>
    <p:cSldViewPr snapToGrid="0">
      <p:cViewPr varScale="1">
        <p:scale>
          <a:sx n="105" d="100"/>
          <a:sy n="105" d="100"/>
        </p:scale>
        <p:origin x="1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BFC3-FA48-D84B-BC21-DFB145C9B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ACCE4-4F71-C877-68B7-2798862B9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1D3F4-54DF-0872-A79B-705A35A8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BEA-5955-4CDB-AC6B-06A79D590227}" type="datetimeFigureOut">
              <a:rPr lang="en-CA" smtClean="0"/>
              <a:t>2025-07-31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C0676-8D81-CD20-2F64-E6F21187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67A31-F3D5-8BEC-5A54-559CD5D7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9082-C8A7-46FA-8C31-488D091EE1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24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8652-6AE5-BC1D-82D1-FBE83033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34976-5AF4-714A-AB2E-3E153A73F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1A116-706F-0653-77B7-DA77DF63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BEA-5955-4CDB-AC6B-06A79D590227}" type="datetimeFigureOut">
              <a:rPr lang="en-CA" smtClean="0"/>
              <a:t>2025-07-31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43CD5-00A6-1EAF-67C1-41263377F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9BB8-F386-15A3-C692-34CF9F68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9082-C8A7-46FA-8C31-488D091EE1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742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6EEF0B-0827-8567-969E-A66536517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AE5D1-E41D-4061-9FCB-3885527DD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98DC6-4CD7-44F1-542E-46A48FBC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BEA-5955-4CDB-AC6B-06A79D590227}" type="datetimeFigureOut">
              <a:rPr lang="en-CA" smtClean="0"/>
              <a:t>2025-07-31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F798-A79C-B0FB-A440-D711C29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492C2-D1CF-13A2-1F2A-EBB973A2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9082-C8A7-46FA-8C31-488D091EE1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7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3AF4-8739-405E-C7F7-6452A530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73757-A97F-3B3A-F4E1-784D785DF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8BAC3-E0D9-9E82-9C98-7B850C92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BEA-5955-4CDB-AC6B-06A79D590227}" type="datetimeFigureOut">
              <a:rPr lang="en-CA" smtClean="0"/>
              <a:t>2025-07-31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69666-6DA4-609C-72CD-EDB94570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5CF62-1552-B2B9-A4E5-D071DAC2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9082-C8A7-46FA-8C31-488D091EE1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89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3AE9-9139-4106-A40E-E911A7EF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7A95B-4542-2645-36CB-897607795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D240F-6D1F-44E6-5D5D-3F030F72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BEA-5955-4CDB-AC6B-06A79D590227}" type="datetimeFigureOut">
              <a:rPr lang="en-CA" smtClean="0"/>
              <a:t>2025-07-31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FD0D8-3B64-0ADA-8433-9D8D264E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8199A-2D8B-D510-0FDE-7EE0A977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9082-C8A7-46FA-8C31-488D091EE1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239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4FA5-F6D7-57E6-A15B-EC95A429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962E5-7FF0-A6B3-7ED3-3250953E1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4FDFF-4CB1-216F-56C5-4DE906A56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D7A5F-2D98-CE22-B7D8-FE9A72266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BEA-5955-4CDB-AC6B-06A79D590227}" type="datetimeFigureOut">
              <a:rPr lang="en-CA" smtClean="0"/>
              <a:t>2025-07-31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7E6F-FCFE-FF9E-F952-4AC4C59F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4D572-AD63-C398-02CB-DC6EE1A8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9082-C8A7-46FA-8C31-488D091EE1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829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1B22-4FBC-FFE7-E8B3-DF9BF90C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5822D-9EA5-A2C8-03DF-D8DA9EE7D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93A02-208D-0C77-56D7-714E57B5E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06585-4E2B-D85D-54F0-3650AC082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1FA9A-3DA3-F359-E082-F08C6EE35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451657-61D0-DDE3-96CD-4C2FAD52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BEA-5955-4CDB-AC6B-06A79D590227}" type="datetimeFigureOut">
              <a:rPr lang="en-CA" smtClean="0"/>
              <a:t>2025-07-31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99EF3-1335-8104-E838-7BB313C6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67054-A469-14F4-85C5-55947F24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9082-C8A7-46FA-8C31-488D091EE1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074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8793-069D-F502-AD04-6CB4AC64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6DC1F-1C9D-7D6C-CBDE-E6AC40B3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BEA-5955-4CDB-AC6B-06A79D590227}" type="datetimeFigureOut">
              <a:rPr lang="en-CA" smtClean="0"/>
              <a:t>2025-07-31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D93AE-DA38-5306-11A5-CACD1A12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CCE4-8A88-B727-46ED-951F18E5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9082-C8A7-46FA-8C31-488D091EE1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20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C6981-D54F-0DD5-60F3-C6B428AC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BEA-5955-4CDB-AC6B-06A79D590227}" type="datetimeFigureOut">
              <a:rPr lang="en-CA" smtClean="0"/>
              <a:t>2025-07-31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92F37-9C53-3608-8599-1A4B38DE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1C3B3-CFB0-BBC0-90E2-5A9F55D0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9082-C8A7-46FA-8C31-488D091EE1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07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3929-A322-79C3-7F33-7C2B394A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7A6A1-0F03-655F-C0AE-386D66F36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38DFC-DB65-C0BC-FE55-C52525531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64D9B-8985-ED64-31E8-C89D1068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BEA-5955-4CDB-AC6B-06A79D590227}" type="datetimeFigureOut">
              <a:rPr lang="en-CA" smtClean="0"/>
              <a:t>2025-07-31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C45B1-710E-0BBC-4A1A-3D755B24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530AD-8A22-F101-9EF7-091A38BE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9082-C8A7-46FA-8C31-488D091EE1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099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D376-CB07-9E73-3360-DBF561B4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1723E-061C-D8CC-96BB-A4D659520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821F3-9510-806D-3EB9-422B6090B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4FB31-EC13-EEA1-FF50-07A9DFBB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4BEA-5955-4CDB-AC6B-06A79D590227}" type="datetimeFigureOut">
              <a:rPr lang="en-CA" smtClean="0"/>
              <a:t>2025-07-31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D8EFD-E042-F3F0-0CF0-98777431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BB5D8-4454-DF9C-1FC4-7E9651FD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9082-C8A7-46FA-8C31-488D091EE1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348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CA528-369C-AE17-5BCA-386C458F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D446F-6924-E1FA-4CDA-520C927F1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9EE29-FB38-C89F-7005-4196ADFA1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24BEA-5955-4CDB-AC6B-06A79D590227}" type="datetimeFigureOut">
              <a:rPr lang="en-CA" smtClean="0"/>
              <a:t>2025-07-31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EA576-5EA5-4E3A-5DED-F948CD893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3D7D4-9DA6-12A7-E081-230B8F45B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99082-C8A7-46FA-8C31-488D091EE1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64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66">
            <a:extLst>
              <a:ext uri="{FF2B5EF4-FFF2-40B4-BE49-F238E27FC236}">
                <a16:creationId xmlns:a16="http://schemas.microsoft.com/office/drawing/2014/main" id="{CB3CDC4B-24D6-FF30-2CFD-F0EB5D61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805" y="1654356"/>
            <a:ext cx="2539121" cy="65704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48EA0604-C363-BC42-E866-3AB0FFBC3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826" y="4376375"/>
            <a:ext cx="1523531" cy="590038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A72BC66-7D85-1C84-5788-8EB596A11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855" y="4305747"/>
            <a:ext cx="871957" cy="381121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183540B1-E5CE-81DA-38B2-7C127D3E8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965" y="2337448"/>
            <a:ext cx="1471392" cy="57651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6DA0492-32A4-0EAE-F90D-5D15C68C4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10" y="1171312"/>
            <a:ext cx="1452477" cy="367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BC43A9-87DF-0510-DDE9-6E50F69838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5057" y="460228"/>
            <a:ext cx="4719518" cy="57649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ECA3A2-DD27-3A70-7B54-BC8CA7E114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426" y="30138"/>
            <a:ext cx="2218384" cy="486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DF6DD3C-ABDE-04F9-50FD-BC04B32930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81124"/>
            <a:ext cx="2301139" cy="3169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675C235-11F1-C4B6-E4C8-3608AEA8E1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2" y="573314"/>
            <a:ext cx="2730439" cy="25952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D26AC7D-8772-7A81-4154-F1715CC605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2" y="782750"/>
            <a:ext cx="2730439" cy="2455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C1FDCE3-9613-3BE8-1A04-DDDFBA2917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32" y="947561"/>
            <a:ext cx="1980381" cy="29825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0EFCFDD-B9B9-B4CE-7376-957E4070C4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68567" y="16925"/>
            <a:ext cx="1461712" cy="57757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7EDE7B0-2CBB-9C6A-C529-A4BDE4F8E4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27852" y="1027153"/>
            <a:ext cx="1483348" cy="58353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D6D08AB-50DA-F865-B486-C8E62C6838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80" y="1556797"/>
            <a:ext cx="2301139" cy="25306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1544980-BF67-FFF4-31D4-1180925B71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050" y="1843185"/>
            <a:ext cx="3093320" cy="24550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6437A3C-0136-4BC0-B16A-C2DB3A5D43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953" y="2059057"/>
            <a:ext cx="1127477" cy="3263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FD92011-F073-7E23-C2DF-1C4450FBE5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85479" y="2010440"/>
            <a:ext cx="1483348" cy="54490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E5A4888-81D0-D41C-EECA-5C18942D5E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61" y="2432976"/>
            <a:ext cx="287210" cy="3263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D5FD059-6139-87FE-D11A-4673F00AFF4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1671" y="2397878"/>
            <a:ext cx="2301139" cy="3371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97CFB8-21EE-D7AB-2904-D4EF05C830F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2736129"/>
            <a:ext cx="2658421" cy="30741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DFFBC1D-45BA-1CD6-21DA-A9B6065170B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532" y="3007851"/>
            <a:ext cx="2423831" cy="29931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B05A2A9-00DD-6BAE-BEEE-F569122345F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050" y="3258909"/>
            <a:ext cx="3179760" cy="40203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A34A56B6-A5BE-0B05-67DC-3A2FB2EDBF4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8079" y="3571363"/>
            <a:ext cx="1342530" cy="3622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A67FABF-25B1-AC3A-09F0-3AEA4AD1510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3213" y="4004127"/>
            <a:ext cx="194855" cy="24514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0432019-186F-F297-A0F3-36FBED7B061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5818" y="3960385"/>
            <a:ext cx="2820955" cy="36227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01904F3-433E-977F-2F1B-B689015737E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050" y="4277607"/>
            <a:ext cx="2397313" cy="30642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4BE6C87-DB34-D557-1888-28A0A90565F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7050" y="4533862"/>
            <a:ext cx="3003592" cy="24440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4E73376-6917-4536-1DBA-65D3DB3DDCD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7050" y="4775866"/>
            <a:ext cx="1625831" cy="25865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9CB5DEC-36DC-A322-5E5C-04DCD61D479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213" y="5034521"/>
            <a:ext cx="1599668" cy="23201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3BEDE71-25E8-B439-958F-21891E35CAD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532" y="5274667"/>
            <a:ext cx="1800101" cy="26401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8E67058-609A-24F9-E38A-BE721E2BDE2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562664" y="3431588"/>
            <a:ext cx="1493771" cy="57753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3768684-997F-3C20-DA0F-DDDA2D84AD6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533" y="5546814"/>
            <a:ext cx="1800100" cy="30199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C7B3A59-7F41-54DC-8230-0F6AFCE13B2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96920" y="5715608"/>
            <a:ext cx="1504220" cy="36016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46C56F2-12CE-85E3-0036-6A148803AFD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777907" y="5971887"/>
            <a:ext cx="1565504" cy="61630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9B3D648B-82D4-91AF-7643-F6758848976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5830" y="6094878"/>
            <a:ext cx="222661" cy="27991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F97C051A-17AB-A3CF-2CA1-7F00ED33EB3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60013" y="6088183"/>
            <a:ext cx="2495434" cy="279917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F5821C4-E2F8-56BC-E265-6F7FB9D1688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3213" y="6348073"/>
            <a:ext cx="1878074" cy="29460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A7FE4D92-3785-4B87-1214-DA9F614BD87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3217" y="6551535"/>
            <a:ext cx="2227922" cy="24754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13039922-0267-3650-5BEE-31C93859D3A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364476" y="39333"/>
            <a:ext cx="2699803" cy="29651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07498410-E5A2-CC32-40AF-F00A9B791AAD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473827" y="259141"/>
            <a:ext cx="1590452" cy="302009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CEB8EA76-3B13-FF60-30C8-F4D3CE85D4F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446781" y="525197"/>
            <a:ext cx="2638697" cy="302009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CBA36D22-5D72-2AA3-8FE2-816A3EFED57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473827" y="780958"/>
            <a:ext cx="1572077" cy="247293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17B24F9-F017-15AE-F0E2-D3119BAD4E63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038846" y="1013072"/>
            <a:ext cx="2088674" cy="29501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40416AAB-9AE5-D93C-2B1B-0714042619D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038846" y="1318923"/>
            <a:ext cx="1982277" cy="237874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8DF6B42B-533D-25A7-9477-09282A4B2C4C}"/>
              </a:ext>
            </a:extLst>
          </p:cNvPr>
          <p:cNvSpPr txBox="1"/>
          <p:nvPr/>
        </p:nvSpPr>
        <p:spPr>
          <a:xfrm>
            <a:off x="8705563" y="1368967"/>
            <a:ext cx="1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/>
              <a:t>First dice stop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45A58ACA-CB16-B9A5-3668-13A16BFC8AF8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674782" y="2745568"/>
            <a:ext cx="2452738" cy="42608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2FB7DC26-36BC-A102-6CC4-BE00D3A7169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190309" y="3137285"/>
            <a:ext cx="1850698" cy="311504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89ED039-038C-1834-E210-B48B8099A8BC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9797553" y="3370007"/>
            <a:ext cx="2342498" cy="265771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994AC2F5-7FA9-4884-849D-1ABC70360234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325602" y="3568177"/>
            <a:ext cx="2829348" cy="304356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42FAD90F-3D6D-908D-4DD7-191C42A97F0A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771684" y="3799302"/>
            <a:ext cx="2383266" cy="235634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D0C7B53E-EA66-6896-B189-3CA5FB1FB96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400029" y="3960988"/>
            <a:ext cx="1719671" cy="316619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C8BAB7CD-70AA-0A42-21B6-D7B224E5643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0276822" y="4192491"/>
            <a:ext cx="1834693" cy="260328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26D4C43F-8E9D-DEED-A0DD-C74691E0FC64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0036436" y="4884048"/>
            <a:ext cx="2136815" cy="249826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E2E2FA85-9D06-D981-D212-F3593AF98044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0270021" y="5080120"/>
            <a:ext cx="1769082" cy="25527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7E02A900-7487-0BE2-7863-2488160C7D9F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400029" y="5357053"/>
            <a:ext cx="230820" cy="237415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C860ABDC-CC9C-641E-46ED-126429DE36C3}"/>
              </a:ext>
            </a:extLst>
          </p:cNvPr>
          <p:cNvSpPr txBox="1"/>
          <p:nvPr/>
        </p:nvSpPr>
        <p:spPr>
          <a:xfrm>
            <a:off x="10647185" y="5288104"/>
            <a:ext cx="1472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Continue on HWY 2</a:t>
            </a: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8ED0E169-E3E9-5A99-EADF-7BD28043FB1E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907380" y="5586942"/>
            <a:ext cx="2156899" cy="237414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340AE5FC-2EB5-EA2A-3F38-E14586343C67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9671869" y="5877120"/>
            <a:ext cx="2392410" cy="244236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25E9CE0B-E2CB-D5C6-B614-220C62EE62FC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799035" y="6279307"/>
            <a:ext cx="2305808" cy="519775"/>
          </a:xfrm>
          <a:prstGeom prst="rect">
            <a:avLst/>
          </a:prstGeom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DB2C33C9-ABC2-26CF-EB8C-9B657A13F980}"/>
              </a:ext>
            </a:extLst>
          </p:cNvPr>
          <p:cNvSpPr txBox="1"/>
          <p:nvPr/>
        </p:nvSpPr>
        <p:spPr>
          <a:xfrm>
            <a:off x="8720652" y="5995096"/>
            <a:ext cx="182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/>
              <a:t>Second dice stop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CCDA817-F766-0667-44D7-33D0F2A9295C}"/>
              </a:ext>
            </a:extLst>
          </p:cNvPr>
          <p:cNvSpPr txBox="1"/>
          <p:nvPr/>
        </p:nvSpPr>
        <p:spPr>
          <a:xfrm>
            <a:off x="5670973" y="39333"/>
            <a:ext cx="1056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237499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140CE98E-6A46-F892-E610-F0B17484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925" y="5061499"/>
            <a:ext cx="1631990" cy="483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BEAB27-0A5F-75DB-2355-1F57C7B8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7" y="1199928"/>
            <a:ext cx="1857257" cy="396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316684-3284-C7B2-5BCD-B9AA98440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613" y="63634"/>
            <a:ext cx="1602761" cy="642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E0A3F7-3276-06F4-16BB-FFA93FC87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869" y="621930"/>
            <a:ext cx="7169438" cy="5107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68CB36-E227-4678-A463-2E2F47A41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67" y="166579"/>
            <a:ext cx="2493097" cy="325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9A77D5-4595-6A15-FA10-633C197EE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68" y="547627"/>
            <a:ext cx="2549845" cy="316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9868FE-A5C3-805F-62FE-D1D6A147A9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853" y="909340"/>
            <a:ext cx="1055779" cy="358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4B8B23-7C21-C3DB-45D8-E8436DF588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888" y="896731"/>
            <a:ext cx="1609486" cy="5751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A5F325-314F-9AD6-678D-5517BF155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437" y="1631233"/>
            <a:ext cx="2452427" cy="2934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E6AA57-23D9-8DDB-364A-59E75F5AD8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437" y="1976146"/>
            <a:ext cx="1493919" cy="2290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2ABC222-4959-48AB-90A8-8B1273232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41" y="2205178"/>
            <a:ext cx="2766108" cy="2678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495866-C1BF-3FA4-DDDB-4351E7C934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2915" y="2814197"/>
            <a:ext cx="2030614" cy="57273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FCE39B5-E6EE-9EC6-466C-E85F5C31691C}"/>
              </a:ext>
            </a:extLst>
          </p:cNvPr>
          <p:cNvSpPr txBox="1"/>
          <p:nvPr/>
        </p:nvSpPr>
        <p:spPr>
          <a:xfrm>
            <a:off x="26441" y="2507571"/>
            <a:ext cx="1826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u="sng" dirty="0"/>
              <a:t>Third dice stop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69ACB8-DAFA-8530-74E3-1B63FB0B4F18}"/>
              </a:ext>
            </a:extLst>
          </p:cNvPr>
          <p:cNvSpPr txBox="1"/>
          <p:nvPr/>
        </p:nvSpPr>
        <p:spPr>
          <a:xfrm>
            <a:off x="7499773" y="67671"/>
            <a:ext cx="1056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Part 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92F4A9E-F9D4-FAE9-5C68-FD5FAFB5F2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66182" y="3393102"/>
            <a:ext cx="1518439" cy="64205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F477169-4B48-6799-21D5-800F6F6983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027" y="3546632"/>
            <a:ext cx="2456617" cy="2601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36CD7F1-567D-276C-DC5D-0040B85F0B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858" y="3812274"/>
            <a:ext cx="2647112" cy="2635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45DE192-0F83-C926-B413-2C6C7BE216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42275" y="4212375"/>
            <a:ext cx="1641842" cy="6587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7EC773E-B554-EDA2-CC77-A507DC2246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4319060"/>
            <a:ext cx="262354" cy="3148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49DB4A0-CE40-3FEB-1BE1-63C5830CCB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8796" y="4384934"/>
            <a:ext cx="2578129" cy="33067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DB97059-B4A4-9B55-78AB-8BDBC60FC1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441" y="4811421"/>
            <a:ext cx="2628172" cy="3010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7CD815E-E161-CA68-8700-069271A3F74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441" y="5300471"/>
            <a:ext cx="262355" cy="25595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D119B58-4A46-D7A5-378D-144572B4682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2176" y="5324558"/>
            <a:ext cx="2487501" cy="19341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0AFEDCC-D920-55B1-E94C-B62AD0C776A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297" y="5597069"/>
            <a:ext cx="2967257" cy="34283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6732EEB-B149-3952-0161-5F9E085442F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58" y="5948660"/>
            <a:ext cx="2967257" cy="2539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67B2125-5B70-726F-6E5D-035185607DA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266" y="6211404"/>
            <a:ext cx="2553598" cy="21779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A3446C9-ADAC-95D0-C4BD-A955C4B5244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871778" y="6133737"/>
            <a:ext cx="3287465" cy="64193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33E1940-9039-161D-21C5-D5B89F4D76D4}"/>
              </a:ext>
            </a:extLst>
          </p:cNvPr>
          <p:cNvSpPr txBox="1"/>
          <p:nvPr/>
        </p:nvSpPr>
        <p:spPr>
          <a:xfrm>
            <a:off x="3452631" y="5833311"/>
            <a:ext cx="1743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u="sng" dirty="0"/>
              <a:t>Fourth dice stop</a:t>
            </a:r>
          </a:p>
        </p:txBody>
      </p:sp>
    </p:spTree>
    <p:extLst>
      <p:ext uri="{BB962C8B-B14F-4D97-AF65-F5344CB8AC3E}">
        <p14:creationId xmlns:p14="http://schemas.microsoft.com/office/powerpoint/2010/main" val="17803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Pierre Cyr</dc:creator>
  <cp:lastModifiedBy>Pierre Cyr</cp:lastModifiedBy>
  <cp:revision>15</cp:revision>
  <dcterms:created xsi:type="dcterms:W3CDTF">2025-07-31T14:04:54Z</dcterms:created>
  <dcterms:modified xsi:type="dcterms:W3CDTF">2025-07-31T16:29:35Z</dcterms:modified>
</cp:coreProperties>
</file>