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63B0B3-A844-4005-8A26-B553E9503B33}" v="8" dt="2026-08-11T15:27:19.2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1014" y="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vents" userId="7d9a9fb3-c671-4214-a263-07f1523241f0" providerId="ADAL" clId="{DCB26BBE-E8DD-4A90-99CA-F4B504E4F95B}"/>
    <pc:docChg chg="undo custSel modSld">
      <pc:chgData name="Events" userId="7d9a9fb3-c671-4214-a263-07f1523241f0" providerId="ADAL" clId="{DCB26BBE-E8DD-4A90-99CA-F4B504E4F95B}" dt="2026-08-11T17:39:47.898" v="446" actId="20577"/>
      <pc:docMkLst>
        <pc:docMk/>
      </pc:docMkLst>
      <pc:sldChg chg="addSp delSp modSp mod">
        <pc:chgData name="Events" userId="7d9a9fb3-c671-4214-a263-07f1523241f0" providerId="ADAL" clId="{DCB26BBE-E8DD-4A90-99CA-F4B504E4F95B}" dt="2026-08-11T17:39:47.898" v="446" actId="20577"/>
        <pc:sldMkLst>
          <pc:docMk/>
          <pc:sldMk cId="3814629027" sldId="256"/>
        </pc:sldMkLst>
        <pc:spChg chg="mod">
          <ac:chgData name="Events" userId="7d9a9fb3-c671-4214-a263-07f1523241f0" providerId="ADAL" clId="{DCB26BBE-E8DD-4A90-99CA-F4B504E4F95B}" dt="2026-08-11T17:39:47.898" v="446" actId="20577"/>
          <ac:spMkLst>
            <pc:docMk/>
            <pc:sldMk cId="3814629027" sldId="256"/>
            <ac:spMk id="4" creationId="{82E29CD4-5B02-9284-FD19-90E08316D7B9}"/>
          </ac:spMkLst>
        </pc:spChg>
        <pc:spChg chg="mod ord">
          <ac:chgData name="Events" userId="7d9a9fb3-c671-4214-a263-07f1523241f0" providerId="ADAL" clId="{DCB26BBE-E8DD-4A90-99CA-F4B504E4F95B}" dt="2026-08-11T15:23:04.353" v="52" actId="1076"/>
          <ac:spMkLst>
            <pc:docMk/>
            <pc:sldMk cId="3814629027" sldId="256"/>
            <ac:spMk id="6" creationId="{DF1512C1-7C91-C6CA-35E9-653B200E3135}"/>
          </ac:spMkLst>
        </pc:spChg>
        <pc:spChg chg="mod">
          <ac:chgData name="Events" userId="7d9a9fb3-c671-4214-a263-07f1523241f0" providerId="ADAL" clId="{DCB26BBE-E8DD-4A90-99CA-F4B504E4F95B}" dt="2026-08-11T13:29:33.184" v="2"/>
          <ac:spMkLst>
            <pc:docMk/>
            <pc:sldMk cId="3814629027" sldId="256"/>
            <ac:spMk id="16" creationId="{56196B11-E048-9D1B-F58E-4012741DBC49}"/>
          </ac:spMkLst>
        </pc:spChg>
        <pc:spChg chg="mod ord">
          <ac:chgData name="Events" userId="7d9a9fb3-c671-4214-a263-07f1523241f0" providerId="ADAL" clId="{DCB26BBE-E8DD-4A90-99CA-F4B504E4F95B}" dt="2026-08-11T15:22:45.284" v="50" actId="1076"/>
          <ac:spMkLst>
            <pc:docMk/>
            <pc:sldMk cId="3814629027" sldId="256"/>
            <ac:spMk id="17" creationId="{B65E7FA7-C639-E8ED-98B7-7F0E5C7BAE0E}"/>
          </ac:spMkLst>
        </pc:spChg>
        <pc:spChg chg="mod ord">
          <ac:chgData name="Events" userId="7d9a9fb3-c671-4214-a263-07f1523241f0" providerId="ADAL" clId="{DCB26BBE-E8DD-4A90-99CA-F4B504E4F95B}" dt="2026-08-11T15:22:37.902" v="49" actId="1076"/>
          <ac:spMkLst>
            <pc:docMk/>
            <pc:sldMk cId="3814629027" sldId="256"/>
            <ac:spMk id="33" creationId="{1DA51A9B-A0AB-EEAE-1761-CEDE021731EC}"/>
          </ac:spMkLst>
        </pc:spChg>
        <pc:picChg chg="del">
          <ac:chgData name="Events" userId="7d9a9fb3-c671-4214-a263-07f1523241f0" providerId="ADAL" clId="{DCB26BBE-E8DD-4A90-99CA-F4B504E4F95B}" dt="2026-08-11T15:18:56.193" v="4" actId="21"/>
          <ac:picMkLst>
            <pc:docMk/>
            <pc:sldMk cId="3814629027" sldId="256"/>
            <ac:picMk id="5" creationId="{4B787905-38B1-FBFE-3F4F-BC5639305993}"/>
          </ac:picMkLst>
        </pc:picChg>
        <pc:picChg chg="add del">
          <ac:chgData name="Events" userId="7d9a9fb3-c671-4214-a263-07f1523241f0" providerId="ADAL" clId="{DCB26BBE-E8DD-4A90-99CA-F4B504E4F95B}" dt="2026-08-11T15:19:04.465" v="6" actId="22"/>
          <ac:picMkLst>
            <pc:docMk/>
            <pc:sldMk cId="3814629027" sldId="256"/>
            <ac:picMk id="9" creationId="{BC4F8950-30D6-0899-3F68-949B87E61670}"/>
          </ac:picMkLst>
        </pc:picChg>
        <pc:picChg chg="add mod">
          <ac:chgData name="Events" userId="7d9a9fb3-c671-4214-a263-07f1523241f0" providerId="ADAL" clId="{DCB26BBE-E8DD-4A90-99CA-F4B504E4F95B}" dt="2026-08-11T15:20:41.677" v="23" actId="1076"/>
          <ac:picMkLst>
            <pc:docMk/>
            <pc:sldMk cId="3814629027" sldId="256"/>
            <ac:picMk id="14" creationId="{80A2AAF7-71D1-9AE4-5045-3AAA276D2F0F}"/>
          </ac:picMkLst>
        </pc:picChg>
        <pc:cxnChg chg="mod ord">
          <ac:chgData name="Events" userId="7d9a9fb3-c671-4214-a263-07f1523241f0" providerId="ADAL" clId="{DCB26BBE-E8DD-4A90-99CA-F4B504E4F95B}" dt="2026-08-11T15:21:23.882" v="32" actId="14100"/>
          <ac:cxnSpMkLst>
            <pc:docMk/>
            <pc:sldMk cId="3814629027" sldId="256"/>
            <ac:cxnSpMk id="10" creationId="{DE5133B6-1EBF-3CB6-B83B-C9951A8CE937}"/>
          </ac:cxnSpMkLst>
        </pc:cxnChg>
        <pc:cxnChg chg="mod ord">
          <ac:chgData name="Events" userId="7d9a9fb3-c671-4214-a263-07f1523241f0" providerId="ADAL" clId="{DCB26BBE-E8DD-4A90-99CA-F4B504E4F95B}" dt="2026-08-11T15:21:31.959" v="34" actId="14100"/>
          <ac:cxnSpMkLst>
            <pc:docMk/>
            <pc:sldMk cId="3814629027" sldId="256"/>
            <ac:cxnSpMk id="15" creationId="{EF4AD528-CAE1-454A-7350-CCE213AA55B3}"/>
          </ac:cxnSpMkLst>
        </pc:cxnChg>
        <pc:cxnChg chg="add mod">
          <ac:chgData name="Events" userId="7d9a9fb3-c671-4214-a263-07f1523241f0" providerId="ADAL" clId="{DCB26BBE-E8DD-4A90-99CA-F4B504E4F95B}" dt="2026-08-11T15:21:46.026" v="38" actId="1076"/>
          <ac:cxnSpMkLst>
            <pc:docMk/>
            <pc:sldMk cId="3814629027" sldId="256"/>
            <ac:cxnSpMk id="24" creationId="{5FF3704D-19BB-87AB-9391-305E94CFF9D8}"/>
          </ac:cxnSpMkLst>
        </pc:cxnChg>
        <pc:cxnChg chg="add mod">
          <ac:chgData name="Events" userId="7d9a9fb3-c671-4214-a263-07f1523241f0" providerId="ADAL" clId="{DCB26BBE-E8DD-4A90-99CA-F4B504E4F95B}" dt="2026-08-11T15:22:02.292" v="43" actId="14100"/>
          <ac:cxnSpMkLst>
            <pc:docMk/>
            <pc:sldMk cId="3814629027" sldId="256"/>
            <ac:cxnSpMk id="26" creationId="{0B146BD1-D996-BCEA-8758-424DB09E6B6E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27960-54B6-474B-8BE2-726CB7FA363A}" type="datetimeFigureOut">
              <a:rPr lang="en-CA" smtClean="0"/>
              <a:t>11/08/2026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F4F4-716F-4237-A1D2-C37498AFD32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554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27960-54B6-474B-8BE2-726CB7FA363A}" type="datetimeFigureOut">
              <a:rPr lang="en-CA" smtClean="0"/>
              <a:t>11/08/2026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F4F4-716F-4237-A1D2-C37498AFD32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20017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27960-54B6-474B-8BE2-726CB7FA363A}" type="datetimeFigureOut">
              <a:rPr lang="en-CA" smtClean="0"/>
              <a:t>11/08/2026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F4F4-716F-4237-A1D2-C37498AFD32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12836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27960-54B6-474B-8BE2-726CB7FA363A}" type="datetimeFigureOut">
              <a:rPr lang="en-CA" smtClean="0"/>
              <a:t>11/08/2026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F4F4-716F-4237-A1D2-C37498AFD32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07460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27960-54B6-474B-8BE2-726CB7FA363A}" type="datetimeFigureOut">
              <a:rPr lang="en-CA" smtClean="0"/>
              <a:t>11/08/2026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F4F4-716F-4237-A1D2-C37498AFD32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4133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27960-54B6-474B-8BE2-726CB7FA363A}" type="datetimeFigureOut">
              <a:rPr lang="en-CA" smtClean="0"/>
              <a:t>11/08/2026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F4F4-716F-4237-A1D2-C37498AFD32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38718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27960-54B6-474B-8BE2-726CB7FA363A}" type="datetimeFigureOut">
              <a:rPr lang="en-CA" smtClean="0"/>
              <a:t>11/08/2026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F4F4-716F-4237-A1D2-C37498AFD32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20626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27960-54B6-474B-8BE2-726CB7FA363A}" type="datetimeFigureOut">
              <a:rPr lang="en-CA" smtClean="0"/>
              <a:t>11/08/2026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F4F4-716F-4237-A1D2-C37498AFD32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4465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27960-54B6-474B-8BE2-726CB7FA363A}" type="datetimeFigureOut">
              <a:rPr lang="en-CA" smtClean="0"/>
              <a:t>11/08/2026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F4F4-716F-4237-A1D2-C37498AFD32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12525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27960-54B6-474B-8BE2-726CB7FA363A}" type="datetimeFigureOut">
              <a:rPr lang="en-CA" smtClean="0"/>
              <a:t>11/08/2026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F4F4-716F-4237-A1D2-C37498AFD32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73261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27960-54B6-474B-8BE2-726CB7FA363A}" type="datetimeFigureOut">
              <a:rPr lang="en-CA" smtClean="0"/>
              <a:t>11/08/2026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F4F4-716F-4237-A1D2-C37498AFD32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06063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927960-54B6-474B-8BE2-726CB7FA363A}" type="datetimeFigureOut">
              <a:rPr lang="en-CA" smtClean="0"/>
              <a:t>11/08/2026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35F4F4-716F-4237-A1D2-C37498AFD32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29913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523BC81-0EF3-9FBD-E3EA-07E6DC4C29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579" t="14570" r="15392" b="1179"/>
          <a:stretch/>
        </p:blipFill>
        <p:spPr>
          <a:xfrm>
            <a:off x="27197" y="6163872"/>
            <a:ext cx="3285892" cy="338315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2E29CD4-5B02-9284-FD19-90E08316D7B9}"/>
              </a:ext>
            </a:extLst>
          </p:cNvPr>
          <p:cNvSpPr txBox="1"/>
          <p:nvPr/>
        </p:nvSpPr>
        <p:spPr>
          <a:xfrm>
            <a:off x="3313090" y="514292"/>
            <a:ext cx="3544910" cy="9571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</a:pPr>
            <a:r>
              <a:rPr lang="en-CA" sz="1400" b="0" i="0" u="sng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PART A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CA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Start – Canadian Guide Dogs for the Blind, 4120 Rideau Valley Dr. North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CA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Rt onto CR 13, Rideau Valley Dr. N for 2 km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CA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Rt onto CR 8, </a:t>
            </a:r>
            <a:r>
              <a:rPr lang="en-CA" sz="14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Bankfield</a:t>
            </a:r>
            <a:r>
              <a:rPr lang="en-CA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for 2 km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CA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Lt onto Firstline Rd for </a:t>
            </a:r>
            <a:r>
              <a:rPr lang="en-US" altLang="zh-CN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2.2</a:t>
            </a:r>
            <a:r>
              <a:rPr lang="en-CA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km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CA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Rt onto </a:t>
            </a:r>
            <a:r>
              <a:rPr lang="en-US" altLang="zh-CN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Century Rd E </a:t>
            </a:r>
            <a:r>
              <a:rPr lang="en-CA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CA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7.5</a:t>
            </a:r>
            <a:r>
              <a:rPr lang="en-CA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km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CA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CA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 onto </a:t>
            </a:r>
            <a:r>
              <a:rPr lang="en-CA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Route 5</a:t>
            </a:r>
            <a:r>
              <a:rPr lang="en-CA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for 12 km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CA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Lt</a:t>
            </a:r>
            <a:r>
              <a:rPr lang="en-CA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onto Merlyn Wilson Rd for 1 km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CA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Continue CR 44 for 3km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CA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Rt</a:t>
            </a:r>
            <a:r>
              <a:rPr lang="en-CA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onto CR </a:t>
            </a:r>
            <a:r>
              <a:rPr lang="en-CA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43</a:t>
            </a:r>
            <a:r>
              <a:rPr lang="en-CA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for 1.5 km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CA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CA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 onto CR </a:t>
            </a:r>
            <a:r>
              <a:rPr lang="en-CA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r>
              <a:rPr lang="en-CA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for 11.5 km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CA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Rt onto CR 18 – </a:t>
            </a:r>
            <a:r>
              <a:rPr lang="en-CA" sz="14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STOP: ROEBUCK 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CA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Rt onto CR 21 for 6.8km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CA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CA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 onto CR </a:t>
            </a:r>
            <a:r>
              <a:rPr lang="en-CA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44</a:t>
            </a:r>
            <a:r>
              <a:rPr lang="en-CA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for 450m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CA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CA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 onto CR 21 for </a:t>
            </a:r>
            <a:r>
              <a:rPr lang="en-CA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8.1</a:t>
            </a:r>
            <a:r>
              <a:rPr lang="en-CA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km</a:t>
            </a: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en-CA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Lt onto CR 22 </a:t>
            </a:r>
            <a:r>
              <a:rPr lang="en-CA" sz="14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Shanly</a:t>
            </a:r>
            <a:r>
              <a:rPr lang="en-CA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Rd for </a:t>
            </a:r>
            <a:r>
              <a:rPr lang="en-CA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13.4</a:t>
            </a:r>
            <a:r>
              <a:rPr lang="en-CA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km</a:t>
            </a: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en-CA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Rt onto CR 2 for 1.5km</a:t>
            </a: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en-CA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Continue CR 2 for 10.2km</a:t>
            </a: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r>
              <a:rPr lang="en-CA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Take 1</a:t>
            </a:r>
            <a:r>
              <a:rPr lang="en-CA" sz="1400" baseline="30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CA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exit onto Carmen Rd for 1.7km</a:t>
            </a:r>
            <a:endParaRPr lang="en-CA" sz="14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base">
              <a:buFont typeface="Wingdings" panose="05000000000000000000" pitchFamily="2" charset="2"/>
              <a:buChar char="§"/>
            </a:pPr>
            <a:endParaRPr lang="en-CA" sz="14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</a:pPr>
            <a:endParaRPr lang="en-CA" sz="14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sz="14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</a:pPr>
            <a:endParaRPr lang="en-CA" sz="1400" u="sng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</a:pPr>
            <a:endParaRPr lang="en-CA" sz="1400" u="sng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</a:pPr>
            <a:r>
              <a:rPr lang="en-CA" sz="1400" u="sng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B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CA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Rt onto Carman Rd. </a:t>
            </a:r>
            <a:r>
              <a:rPr lang="en-CA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STOP: IROQUOIS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CA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Rt onto CR 2 for 13 km</a:t>
            </a:r>
            <a:endParaRPr lang="en-CA" sz="140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CA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Lt onto CR 31 (in Morrisburg) for 47 km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CA" sz="14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CA" sz="1400" b="0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 onto CR 6 towards Metcalfe for </a:t>
            </a:r>
            <a:r>
              <a:rPr lang="en-CA" sz="1400" b="1" i="0" u="none" strike="noStrike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STOP: NAPA AUTOPRO/CLARMO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CA" sz="1400" dirty="0">
                <a:latin typeface="Arial" panose="020B0604020202020204" pitchFamily="34" charset="0"/>
                <a:cs typeface="Arial" panose="020B0604020202020204" pitchFamily="34" charset="0"/>
              </a:rPr>
              <a:t>Rt onto CR 6 for 13.5 km</a:t>
            </a:r>
            <a:endParaRPr lang="en-CA" sz="1400" i="0" u="none" strike="noStrike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CA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Rt onto CR 19 River Rd for 11 km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CA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Lt onto CR 8 Mitch Owen for 1 km</a:t>
            </a: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CA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Rt onto CR 13 Rideau Valley Dr. N. for 3 km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CA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End – Canadian Guide Dogs for the Blind, 4120 Rideau Valley Dr. North</a:t>
            </a:r>
            <a:br>
              <a:rPr lang="en-CA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C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52FC0B5-9F50-13EB-9D6D-AAF17E92A4C7}"/>
              </a:ext>
            </a:extLst>
          </p:cNvPr>
          <p:cNvSpPr/>
          <p:nvPr/>
        </p:nvSpPr>
        <p:spPr>
          <a:xfrm>
            <a:off x="72182" y="8784388"/>
            <a:ext cx="6030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284A5BB-93FB-71D7-1231-56DEC05DECD2}"/>
              </a:ext>
            </a:extLst>
          </p:cNvPr>
          <p:cNvCxnSpPr>
            <a:cxnSpLocks/>
          </p:cNvCxnSpPr>
          <p:nvPr/>
        </p:nvCxnSpPr>
        <p:spPr>
          <a:xfrm flipV="1">
            <a:off x="1782938" y="8577925"/>
            <a:ext cx="909915" cy="685959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7744327-C03F-EBD8-B8D8-144D878C17EC}"/>
              </a:ext>
            </a:extLst>
          </p:cNvPr>
          <p:cNvCxnSpPr>
            <a:cxnSpLocks/>
          </p:cNvCxnSpPr>
          <p:nvPr/>
        </p:nvCxnSpPr>
        <p:spPr>
          <a:xfrm flipH="1" flipV="1">
            <a:off x="2181544" y="6986245"/>
            <a:ext cx="720123" cy="1275854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56196B11-E048-9D1B-F58E-4012741DBC49}"/>
              </a:ext>
            </a:extLst>
          </p:cNvPr>
          <p:cNvSpPr/>
          <p:nvPr/>
        </p:nvSpPr>
        <p:spPr>
          <a:xfrm>
            <a:off x="327828" y="-29393"/>
            <a:ext cx="620233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GUIDE DOG RIDE ROUTE 202</a:t>
            </a:r>
            <a:r>
              <a:rPr lang="en-US" altLang="zh-CN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US" sz="3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tar: 5 Points 17">
            <a:extLst>
              <a:ext uri="{FF2B5EF4-FFF2-40B4-BE49-F238E27FC236}">
                <a16:creationId xmlns:a16="http://schemas.microsoft.com/office/drawing/2014/main" id="{10ED9EAB-40FE-4764-4F69-AF8136667AC8}"/>
              </a:ext>
            </a:extLst>
          </p:cNvPr>
          <p:cNvSpPr/>
          <p:nvPr/>
        </p:nvSpPr>
        <p:spPr>
          <a:xfrm>
            <a:off x="1411675" y="6259429"/>
            <a:ext cx="102026" cy="102936"/>
          </a:xfrm>
          <a:prstGeom prst="star5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9" name="Star: 5 Points 18">
            <a:extLst>
              <a:ext uri="{FF2B5EF4-FFF2-40B4-BE49-F238E27FC236}">
                <a16:creationId xmlns:a16="http://schemas.microsoft.com/office/drawing/2014/main" id="{C1753384-245E-0538-466D-FC55E880C4A6}"/>
              </a:ext>
            </a:extLst>
          </p:cNvPr>
          <p:cNvSpPr/>
          <p:nvPr/>
        </p:nvSpPr>
        <p:spPr>
          <a:xfrm>
            <a:off x="533733" y="6199870"/>
            <a:ext cx="102026" cy="102936"/>
          </a:xfrm>
          <a:prstGeom prst="star5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Star: 5 Points 1">
            <a:extLst>
              <a:ext uri="{FF2B5EF4-FFF2-40B4-BE49-F238E27FC236}">
                <a16:creationId xmlns:a16="http://schemas.microsoft.com/office/drawing/2014/main" id="{773FFAA4-3FE2-842A-4AF4-C325A6460D1C}"/>
              </a:ext>
            </a:extLst>
          </p:cNvPr>
          <p:cNvSpPr/>
          <p:nvPr/>
        </p:nvSpPr>
        <p:spPr>
          <a:xfrm>
            <a:off x="2335549" y="9182964"/>
            <a:ext cx="102026" cy="102936"/>
          </a:xfrm>
          <a:prstGeom prst="star5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0A2AAF7-71D1-9AE4-5045-3AAA276D2F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7" y="618555"/>
            <a:ext cx="3285892" cy="5103035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F4AD528-CAE1-454A-7350-CCE213AA55B3}"/>
              </a:ext>
            </a:extLst>
          </p:cNvPr>
          <p:cNvCxnSpPr>
            <a:cxnSpLocks/>
          </p:cNvCxnSpPr>
          <p:nvPr/>
        </p:nvCxnSpPr>
        <p:spPr>
          <a:xfrm>
            <a:off x="1189347" y="948414"/>
            <a:ext cx="0" cy="1137561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E5133B6-1EBF-3CB6-B83B-C9951A8CE937}"/>
              </a:ext>
            </a:extLst>
          </p:cNvPr>
          <p:cNvCxnSpPr>
            <a:cxnSpLocks/>
          </p:cNvCxnSpPr>
          <p:nvPr/>
        </p:nvCxnSpPr>
        <p:spPr>
          <a:xfrm>
            <a:off x="1462688" y="2781065"/>
            <a:ext cx="0" cy="1937393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FF3704D-19BB-87AB-9391-305E94CFF9D8}"/>
              </a:ext>
            </a:extLst>
          </p:cNvPr>
          <p:cNvCxnSpPr>
            <a:cxnSpLocks/>
          </p:cNvCxnSpPr>
          <p:nvPr/>
        </p:nvCxnSpPr>
        <p:spPr>
          <a:xfrm flipV="1">
            <a:off x="1734488" y="4195527"/>
            <a:ext cx="387157" cy="399915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B146BD1-D996-BCEA-8758-424DB09E6B6E}"/>
              </a:ext>
            </a:extLst>
          </p:cNvPr>
          <p:cNvCxnSpPr>
            <a:cxnSpLocks/>
          </p:cNvCxnSpPr>
          <p:nvPr/>
        </p:nvCxnSpPr>
        <p:spPr>
          <a:xfrm>
            <a:off x="2437575" y="4428395"/>
            <a:ext cx="460605" cy="764101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Star: 5 Points 16">
            <a:extLst>
              <a:ext uri="{FF2B5EF4-FFF2-40B4-BE49-F238E27FC236}">
                <a16:creationId xmlns:a16="http://schemas.microsoft.com/office/drawing/2014/main" id="{B65E7FA7-C639-E8ED-98B7-7F0E5C7BAE0E}"/>
              </a:ext>
            </a:extLst>
          </p:cNvPr>
          <p:cNvSpPr/>
          <p:nvPr/>
        </p:nvSpPr>
        <p:spPr>
          <a:xfrm>
            <a:off x="930158" y="673587"/>
            <a:ext cx="102026" cy="102936"/>
          </a:xfrm>
          <a:prstGeom prst="star5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3" name="Star: 5 Points 32">
            <a:extLst>
              <a:ext uri="{FF2B5EF4-FFF2-40B4-BE49-F238E27FC236}">
                <a16:creationId xmlns:a16="http://schemas.microsoft.com/office/drawing/2014/main" id="{1DA51A9B-A0AB-EEAE-1761-CEDE021731EC}"/>
              </a:ext>
            </a:extLst>
          </p:cNvPr>
          <p:cNvSpPr/>
          <p:nvPr/>
        </p:nvSpPr>
        <p:spPr>
          <a:xfrm>
            <a:off x="3112084" y="4615522"/>
            <a:ext cx="102026" cy="102936"/>
          </a:xfrm>
          <a:prstGeom prst="star5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1512C1-7C91-C6CA-35E9-653B200E3135}"/>
              </a:ext>
            </a:extLst>
          </p:cNvPr>
          <p:cNvSpPr/>
          <p:nvPr/>
        </p:nvSpPr>
        <p:spPr>
          <a:xfrm>
            <a:off x="-59699" y="4878608"/>
            <a:ext cx="5934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146290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5858</TotalTime>
  <Words>245</Words>
  <Application>Microsoft Office PowerPoint</Application>
  <PresentationFormat>A4 Paper (210x297 mm)</PresentationFormat>
  <Paragraphs>37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Events</dc:creator>
  <cp:lastModifiedBy>Events</cp:lastModifiedBy>
  <cp:revision>1</cp:revision>
  <dcterms:created xsi:type="dcterms:W3CDTF">2024-08-22T16:27:17Z</dcterms:created>
  <dcterms:modified xsi:type="dcterms:W3CDTF">2026-08-11T17:39:48Z</dcterms:modified>
</cp:coreProperties>
</file>